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sldIdLst>
    <p:sldId id="273" r:id="rId6"/>
    <p:sldId id="277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FB"/>
    <a:srgbClr val="FFF0D2"/>
    <a:srgbClr val="FF4343"/>
    <a:srgbClr val="FFD3CC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98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3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8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559160"/>
              </p:ext>
            </p:extLst>
          </p:nvPr>
        </p:nvGraphicFramePr>
        <p:xfrm>
          <a:off x="128151" y="529594"/>
          <a:ext cx="8544592" cy="598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Cheesy Swirl with New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Roast of the Day with Stuffing,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Build a Burger Day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 choice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Burger (meat,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or vegan)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Toppings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 Wedges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Fishfingers/ Salmon 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Wrap Stack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Crunchy Top Veg Bake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Roast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Cheese Omelette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Vegetables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Green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 &amp; Swede Mash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Peppers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and Chocolate Crumble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Yoghurt &amp; Raisin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Seasonal Root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Mac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Cheese 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of different Mac &amp; Cheese flavours, with meat &amp; vegetarian toppings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Pie with Mashed Potato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Sausage, Onions and Gravy with Roast Potatoes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Spaghetti Bolognaise with Garlic 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latin typeface="Century Gothic" panose="020B0502020202020204" pitchFamily="34" charset="0"/>
                        </a:rPr>
                        <a:t>Macaroni Cheese with Garlic Bread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Veggie Shepherd’s Pie with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Cauliflower and Broccoli Cheese with Roast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latin typeface="Century Gothic" panose="020B0502020202020204" pitchFamily="34" charset="0"/>
                        </a:rPr>
                        <a:t>Vegetable Fajitas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Mexican Roll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Brussel Sprouts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Butternut Squash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5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Jelly with Mandarins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Chocolate Drizzle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Apple &amp; Blackberry Roll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Oaty Cookie</a:t>
                      </a:r>
                    </a:p>
                    <a:p>
                      <a:pPr algn="l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Three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and Tomato Pizza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/>
                        </a:rPr>
                        <a:t>Quirky Bird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A choice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flavoured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or vegan Quorn,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With Potato Wedges and Salads</a:t>
                      </a:r>
                      <a:endParaRPr lang="en-GB" sz="800" b="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Sticky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Noodles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/>
                        </a:rPr>
                        <a:t>Fishfingers </a:t>
                      </a:r>
                      <a:r>
                        <a:rPr lang="en-GB" sz="800" dirty="0">
                          <a:latin typeface="Century Gothic"/>
                        </a:rPr>
                        <a:t>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Chilli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entury Gothic" panose="020B0502020202020204" pitchFamily="34" charset="0"/>
                        </a:rPr>
                        <a:t>Veggie Sausage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80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Chinese Vegetable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Quiche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Mushy 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Marble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Banana Sponge with Custard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Apple, Cheese and Crackers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171610" y="92794"/>
            <a:ext cx="4318467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359689" y="129336"/>
            <a:ext cx="3902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Autumn Winter 2022 Central Menu Option B</a:t>
            </a:r>
          </a:p>
        </p:txBody>
      </p:sp>
      <p:sp>
        <p:nvSpPr>
          <p:cNvPr id="34" name="Oval 33"/>
          <p:cNvSpPr/>
          <p:nvPr/>
        </p:nvSpPr>
        <p:spPr>
          <a:xfrm>
            <a:off x="7262359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3242531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7174" y="19391"/>
            <a:ext cx="1162170" cy="838053"/>
            <a:chOff x="8787174" y="19391"/>
            <a:chExt cx="1162170" cy="8380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r>
                  <a:rPr lang="en-GB" sz="80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r>
                  <a:rPr lang="en-GB" sz="80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r>
                  <a:rPr lang="en-GB" sz="80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5B76C9C-6591-44A7-BC61-1DFDD2F02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94" y="4922831"/>
            <a:ext cx="147249" cy="15242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192CCA6-23AF-49B6-A079-E34E492CD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21" y="2959792"/>
            <a:ext cx="147249" cy="152424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EDCF7CD9-B526-4806-AB00-3E547BF82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90" y="1571774"/>
            <a:ext cx="181496" cy="10418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FB0366CD-182E-4529-8482-D1D66F1E6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39" y="3443689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92570CC-AF49-4918-B49C-3B8E951BD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05" y="3514741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4BA9E3E9-2574-4D8F-BD26-564567F1A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93" y="5446461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B4BA3139-7D8E-4F6F-A16E-59613C8DB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05" y="5422798"/>
            <a:ext cx="181496" cy="104186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D8C923C-A0B4-4E53-9E71-481EFCC10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35" y="4298667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5D337CEA-5F71-4A8F-ADC3-D3F35E6CA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53" y="4281529"/>
            <a:ext cx="181496" cy="10418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60BFB196-AFA8-4120-9BB1-F5D7B6691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5" y="4246574"/>
            <a:ext cx="143018" cy="17409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F9B6AE2-7CC2-4A1E-8DB6-15F4131A6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24" y="4912826"/>
            <a:ext cx="143018" cy="17409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39F3D21-E332-4204-B5BE-FD3023879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48" y="1516834"/>
            <a:ext cx="143018" cy="174096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E990CFC0-EDBA-4B36-8522-4178AD144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52" y="1155921"/>
            <a:ext cx="143018" cy="174096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A88DC9D-EF3E-4EB9-8533-1E095F3E2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25" y="5262928"/>
            <a:ext cx="143018" cy="17409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54C7E4BF-3445-4890-AABC-F7772745C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3" y="2212787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AED0E443-0920-4367-BD55-BF6FCB295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74" y="6028284"/>
            <a:ext cx="181496" cy="104186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0275B0F8-72AD-4B30-9EAA-4DBD3E2EC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9" y="5386433"/>
            <a:ext cx="143018" cy="174096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A4DC2690-2CC1-4974-AC45-68AC6A32A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50" y="3455392"/>
            <a:ext cx="143018" cy="174096"/>
          </a:xfrm>
          <a:prstGeom prst="rect">
            <a:avLst/>
          </a:prstGeom>
        </p:spPr>
      </p:pic>
      <p:pic>
        <p:nvPicPr>
          <p:cNvPr id="55" name="Picture 54" descr="A picture containing object&#10;&#10;Description automatically generated">
            <a:extLst>
              <a:ext uri="{FF2B5EF4-FFF2-40B4-BE49-F238E27FC236}">
                <a16:creationId xmlns:a16="http://schemas.microsoft.com/office/drawing/2014/main" id="{DA560FBF-CFE3-41F5-A84C-C27517F8A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60" y="3495782"/>
            <a:ext cx="181496" cy="104186"/>
          </a:xfrm>
          <a:prstGeom prst="rect">
            <a:avLst/>
          </a:prstGeom>
        </p:spPr>
      </p:pic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2EBCDF10-BD6D-4FB7-9E42-6B6420A9A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83" y="933415"/>
            <a:ext cx="412084" cy="574609"/>
          </a:xfrm>
          <a:prstGeom prst="rect">
            <a:avLst/>
          </a:prstGeom>
        </p:spPr>
      </p:pic>
      <p:pic>
        <p:nvPicPr>
          <p:cNvPr id="51" name="Picture 50" descr="Shape&#10;&#10;Description automatically generated">
            <a:extLst>
              <a:ext uri="{FF2B5EF4-FFF2-40B4-BE49-F238E27FC236}">
                <a16:creationId xmlns:a16="http://schemas.microsoft.com/office/drawing/2014/main" id="{652DD260-2EFC-4AFC-8065-F3AAF5886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5" y="2761168"/>
            <a:ext cx="572249" cy="418015"/>
          </a:xfrm>
          <a:prstGeom prst="rect">
            <a:avLst/>
          </a:prstGeom>
        </p:spPr>
      </p:pic>
      <p:pic>
        <p:nvPicPr>
          <p:cNvPr id="57" name="Picture 56" descr="A picture containing object&#10;&#10;Description automatically generated">
            <a:extLst>
              <a:ext uri="{FF2B5EF4-FFF2-40B4-BE49-F238E27FC236}">
                <a16:creationId xmlns:a16="http://schemas.microsoft.com/office/drawing/2014/main" id="{32498CA7-EEEC-4A71-A140-9D46516F8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47" y="1583783"/>
            <a:ext cx="181496" cy="10418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5AAE7CEC-5EA9-4DCF-A169-CA784AAF7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92" y="5446461"/>
            <a:ext cx="181496" cy="10418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301DD6F-476F-4099-BA96-8B9760DFDA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53" y="4912826"/>
            <a:ext cx="293200" cy="387904"/>
          </a:xfrm>
          <a:prstGeom prst="rect">
            <a:avLst/>
          </a:prstGeom>
        </p:spPr>
      </p:pic>
      <p:pic>
        <p:nvPicPr>
          <p:cNvPr id="58" name="Picture 57" descr="A picture containing object&#10;&#10;Description automatically generated">
            <a:extLst>
              <a:ext uri="{FF2B5EF4-FFF2-40B4-BE49-F238E27FC236}">
                <a16:creationId xmlns:a16="http://schemas.microsoft.com/office/drawing/2014/main" id="{FE617D10-60F8-4096-8ADE-834C1614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6" y="1570079"/>
            <a:ext cx="181496" cy="104186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532DDDE3-8DF8-4EC0-B92E-ABA2F8F42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73" y="2983109"/>
            <a:ext cx="181496" cy="187875"/>
          </a:xfrm>
          <a:prstGeom prst="rect">
            <a:avLst/>
          </a:prstGeom>
        </p:spPr>
      </p:pic>
      <p:pic>
        <p:nvPicPr>
          <p:cNvPr id="60" name="Picture 59" descr="A picture containing shape&#10;&#10;Description automatically generated">
            <a:extLst>
              <a:ext uri="{FF2B5EF4-FFF2-40B4-BE49-F238E27FC236}">
                <a16:creationId xmlns:a16="http://schemas.microsoft.com/office/drawing/2014/main" id="{94ED5D22-2A09-4233-A704-C162F34C68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86" y="944460"/>
            <a:ext cx="245174" cy="212042"/>
          </a:xfrm>
          <a:prstGeom prst="rect">
            <a:avLst/>
          </a:prstGeom>
        </p:spPr>
      </p:pic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3AA98F9B-5239-46DB-B76B-F392A3703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47" y="5460116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915429"/>
              </p:ext>
            </p:extLst>
          </p:nvPr>
        </p:nvGraphicFramePr>
        <p:xfrm>
          <a:off x="128151" y="501443"/>
          <a:ext cx="8544592" cy="6233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Cheesy Swirl with New Potatoes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#V27 #SD2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Korma Curry with Rice</a:t>
                      </a:r>
                      <a:r>
                        <a:rPr lang="en-GB" sz="80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#SD84 #C86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Roast of the Day with Stuffing, Roast Potatoes and Gravy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#SD7 #SD82 #SD40 #SD107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Build a Burger Day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 choice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Burger (meat, veggie or vegan)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Toppings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Fishfingers/ Salmon Fishfingers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#F6 / #F1 #SD5 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Pasta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#V188 #SD11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Wrap Stack with Rice </a:t>
                      </a:r>
                      <a:r>
                        <a:rPr lang="en-GB" sz="80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#V105 #SD84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Crunchy Top Veg Bake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with Roast Potatoes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#V193 #SD7 #SD82 #SD107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Veggie Tortilla Stack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Cheese Omelette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#V24 #SD5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Cauliflower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#SD27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Green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#SD24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Sweetcorn 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Carrot &amp; Swede Mash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#SD53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Cabbage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#SD35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Sweetcorn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Roasted Peppers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#SD26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Pear and Chocolate Crumble with Custard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 #D142 #D2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Yoghurt &amp; Raisin Cake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#D172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Fresh Fruit and Yoghurt Station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Seasonal Root Cake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#D211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Vanilla Shortbread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#D57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Mac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Cheese 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of different Mac &amp; Cheese flavours, with meat &amp; vegetarian toppings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Pie with Mashed Potato </a:t>
                      </a:r>
                      <a:r>
                        <a:rPr lang="en-GB" sz="800" b="1" dirty="0">
                          <a:solidFill>
                            <a:schemeClr val="accent6"/>
                          </a:solidFill>
                          <a:highlight>
                            <a:srgbClr val="FFFF00"/>
                          </a:highlight>
                          <a:latin typeface="Century Gothic"/>
                        </a:rPr>
                        <a:t>#C71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Sausage, Onions and Gravy with Roast Potatoes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#P3 #SD7 #SD82 </a:t>
                      </a:r>
                      <a:r>
                        <a:rPr lang="en-GB" sz="750" b="1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#SD107 #SD116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Spaghetti Bolognaise with Garlic Bread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#B37 #SD8 #SD50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#F6 #SD5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latin typeface="Century Gothic" panose="020B0502020202020204" pitchFamily="34" charset="0"/>
                        </a:rPr>
                        <a:t>Macaroni Cheese with Garlic Bread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Veggie Shepherd’s Pie with Gravy </a:t>
                      </a:r>
                      <a:r>
                        <a:rPr lang="en-GB" sz="80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#V170 #SD107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Cauliflower and Broccoli Cheese with Roast Potatoes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#V210 #SD7 #SD82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latin typeface="Century Gothic" panose="020B0502020202020204" pitchFamily="34" charset="0"/>
                        </a:rPr>
                        <a:t>Vegetable Fajitas with Rice </a:t>
                      </a:r>
                      <a:r>
                        <a:rPr lang="en-GB" sz="750" b="1" i="0" u="none" strike="noStrike" noProof="0" dirty="0">
                          <a:solidFill>
                            <a:schemeClr val="accent6"/>
                          </a:solidFill>
                          <a:latin typeface="Century Gothic"/>
                        </a:rPr>
                        <a:t>#V211 #SD84</a:t>
                      </a:r>
                      <a:endParaRPr lang="en-US" sz="750" b="1" i="0" u="none" strike="noStrike" noProof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Mexican Roll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#V161 #SD5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Broccoli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#SD20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Sweetcorn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Brussel Sprouts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#SD64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Green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#SD24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Roasted Butternut Squash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#SD31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5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Raspberry Jelly with Mandarins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#D217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Drizzle Cake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#D198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Apple &amp; Blackberry Roll with Custard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#D218 #D2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Oaty Cookie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#D85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Three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and Tomato Pizza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#V203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with Potato Wedges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#P19 #SD6</a:t>
                      </a:r>
                      <a:endParaRPr lang="en-GB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Quirky Bird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A choice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flavoured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or vegan Quorn,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With Potato Wedges and Salads</a:t>
                      </a:r>
                      <a:endParaRPr lang="en-GB" sz="750" b="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Sticky Chicken Noodles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#C87</a:t>
                      </a:r>
                      <a:endParaRPr lang="en-GB" sz="750" b="1" dirty="0">
                        <a:solidFill>
                          <a:schemeClr val="accent6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#F6 #SD5 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Chilli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 with Rice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#V138 #SD84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latin typeface="Century Gothic" panose="020B0502020202020204" pitchFamily="34" charset="0"/>
                        </a:rPr>
                        <a:t>Veggie Sausage with Potato Wedges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#V182 #SD6</a:t>
                      </a:r>
                      <a:endParaRPr lang="en-US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i="0" dirty="0">
                          <a:highlight>
                            <a:srgbClr val="00FFFF"/>
                          </a:highlight>
                          <a:latin typeface="Century Gothic" panose="020B0502020202020204" pitchFamily="34" charset="0"/>
                        </a:rPr>
                        <a:t>Lemon and Herb Quorn with Jollof Rice</a:t>
                      </a:r>
                      <a:endParaRPr lang="en-GB" sz="80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Chinese Vegetable Curry with Rice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#V212 #SD84</a:t>
                      </a:r>
                      <a:endParaRPr lang="en-US" sz="75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Quiche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#V113 #SD5</a:t>
                      </a:r>
                      <a:endParaRPr lang="en-GB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Green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#SD24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Sweetcorn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Cauliflower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#SD27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Broccoli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#SD20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Mushy 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#SD111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Marble Cake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#D199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Chocolate Cookie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#D40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Banana Sponge with Custard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#D173 #D2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Apple, Cheese and Crackers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#D4</a:t>
                      </a:r>
                      <a:endParaRPr lang="en-GB" sz="75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75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2020186" y="84091"/>
            <a:ext cx="6652557" cy="307777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18584" y="101943"/>
            <a:ext cx="58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Autumn Winter 2022 Central Menu Option B Coded Menu</a:t>
            </a:r>
          </a:p>
        </p:txBody>
      </p:sp>
      <p:sp>
        <p:nvSpPr>
          <p:cNvPr id="34" name="Oval 33"/>
          <p:cNvSpPr/>
          <p:nvPr/>
        </p:nvSpPr>
        <p:spPr>
          <a:xfrm>
            <a:off x="8378181" y="123097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2176455" y="135980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</p:spTree>
    <p:extLst>
      <p:ext uri="{BB962C8B-B14F-4D97-AF65-F5344CB8AC3E}">
        <p14:creationId xmlns:p14="http://schemas.microsoft.com/office/powerpoint/2010/main" val="83037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4053289-19df-4a0d-ba79-24174fdaa72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25599d4-67a6-4230-845b-3a0138b2778c}" enabled="1" method="Standard" siteId="{7eeaedd6-bf37-4015-8fe9-19fbc2c02d5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954</Words>
  <Application>Microsoft Office PowerPoint</Application>
  <PresentationFormat>A4 Paper (210x297 mm)</PresentationFormat>
  <Paragraphs>240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Robert George</cp:lastModifiedBy>
  <cp:revision>30</cp:revision>
  <cp:lastPrinted>2020-03-11T16:56:56Z</cp:lastPrinted>
  <dcterms:created xsi:type="dcterms:W3CDTF">2014-08-19T19:35:20Z</dcterms:created>
  <dcterms:modified xsi:type="dcterms:W3CDTF">2026-02-25T15:04:32Z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